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52" r:id="rId2"/>
    <p:sldMasterId id="2147483676" r:id="rId3"/>
    <p:sldMasterId id="2147483679" r:id="rId4"/>
  </p:sldMasterIdLst>
  <p:notesMasterIdLst>
    <p:notesMasterId r:id="rId11"/>
  </p:notesMasterIdLst>
  <p:handoutMasterIdLst>
    <p:handoutMasterId r:id="rId12"/>
  </p:handoutMasterIdLst>
  <p:sldIdLst>
    <p:sldId id="280" r:id="rId5"/>
    <p:sldId id="419" r:id="rId6"/>
    <p:sldId id="420" r:id="rId7"/>
    <p:sldId id="281" r:id="rId8"/>
    <p:sldId id="421" r:id="rId9"/>
    <p:sldId id="422" r:id="rId10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3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63" y="82"/>
      </p:cViewPr>
      <p:guideLst>
        <p:guide orient="horz" pos="2663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2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2F761-41D3-4FE7-84E4-B00C9111FAE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1C31F-99F4-4266-A0E6-EB17B380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5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58C98-9DCC-44F7-8B45-5C6C2CE5119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04EC5-222B-4563-99D1-94070689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2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2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2B025-5E02-42EB-8D16-20A3C31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8801" y="4754199"/>
            <a:ext cx="2057400" cy="273844"/>
          </a:xfrm>
        </p:spPr>
        <p:txBody>
          <a:bodyPr/>
          <a:lstStyle/>
          <a:p>
            <a:fld id="{29AC9145-0583-474D-B5E7-84C16E9DBB2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C6DAF0-958A-45A1-A140-79F5EEEF4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9848" y="731881"/>
            <a:ext cx="4486455" cy="4617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5768B9-723E-4453-BE2D-3463CFC743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4686" y="-144312"/>
            <a:ext cx="958009" cy="9343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3EA050-7C64-4FB9-AE9D-7501ACD876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0132" y="1549992"/>
            <a:ext cx="2227116" cy="22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2B025-5E02-42EB-8D16-20A3C31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8801" y="4754199"/>
            <a:ext cx="2057400" cy="273844"/>
          </a:xfrm>
        </p:spPr>
        <p:txBody>
          <a:bodyPr/>
          <a:lstStyle/>
          <a:p>
            <a:fld id="{29AC9145-0583-474D-B5E7-84C16E9DBB23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013030-1C74-4DD7-9BA9-D90F0E987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964" y="535800"/>
            <a:ext cx="591674" cy="5916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A4B3F-F9EA-4847-BDE5-F18FFDE0CD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4" y="-209841"/>
            <a:ext cx="954916" cy="979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D47FD4-77AF-4CE6-84FB-A20564EDDA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8803" y="1378813"/>
            <a:ext cx="3257397" cy="316052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C825697-9F85-4903-A161-7A9E4824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8" y="392440"/>
            <a:ext cx="4626492" cy="37681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130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2B025-5E02-42EB-8D16-20A3C31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8801" y="4754199"/>
            <a:ext cx="2057400" cy="273844"/>
          </a:xfrm>
        </p:spPr>
        <p:txBody>
          <a:bodyPr/>
          <a:lstStyle/>
          <a:p>
            <a:fld id="{29AC9145-0583-474D-B5E7-84C16E9DBB23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A4B3F-F9EA-4847-BDE5-F18FFDE0C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74" y="-209841"/>
            <a:ext cx="954916" cy="9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2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2B025-5E02-42EB-8D16-20A3C31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8801" y="4754199"/>
            <a:ext cx="2057400" cy="273844"/>
          </a:xfrm>
        </p:spPr>
        <p:txBody>
          <a:bodyPr/>
          <a:lstStyle/>
          <a:p>
            <a:fld id="{29AC9145-0583-474D-B5E7-84C16E9DBB23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A4B3F-F9EA-4847-BDE5-F18FFDE0C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74" y="-209841"/>
            <a:ext cx="954916" cy="979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B9F764-777B-411E-8A59-86E5B6E2D259}"/>
              </a:ext>
            </a:extLst>
          </p:cNvPr>
          <p:cNvSpPr txBox="1"/>
          <p:nvPr userDrawn="1"/>
        </p:nvSpPr>
        <p:spPr>
          <a:xfrm>
            <a:off x="310651" y="3781465"/>
            <a:ext cx="1503938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6"/>
                </a:solidFill>
                <a:latin typeface="Myriad Pro"/>
              </a:rPr>
              <a:t>Артикул</a:t>
            </a:r>
          </a:p>
          <a:p>
            <a:endParaRPr lang="ru-RU" sz="900" dirty="0">
              <a:latin typeface="Myriad Pro"/>
            </a:endParaRPr>
          </a:p>
          <a:p>
            <a:r>
              <a:rPr lang="ru-RU" sz="900" dirty="0">
                <a:latin typeface="Myriad Pro"/>
              </a:rPr>
              <a:t>Наименование продукта</a:t>
            </a:r>
          </a:p>
          <a:p>
            <a:endParaRPr lang="ru-RU" sz="900" dirty="0">
              <a:latin typeface="Myriad Pro"/>
            </a:endParaRPr>
          </a:p>
          <a:p>
            <a:endParaRPr lang="ru-RU" sz="1050" b="1" dirty="0">
              <a:solidFill>
                <a:schemeClr val="accent6"/>
              </a:solidFill>
              <a:latin typeface="Myriad Pro"/>
            </a:endParaRPr>
          </a:p>
          <a:p>
            <a:r>
              <a:rPr lang="ru-RU" sz="1050" b="1" dirty="0">
                <a:solidFill>
                  <a:schemeClr val="accent6"/>
                </a:solidFill>
                <a:latin typeface="Myriad Pro"/>
              </a:rPr>
              <a:t>Цена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5CD7747-3F94-4646-8A26-B83FB170C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124" y="2041922"/>
            <a:ext cx="1619250" cy="15144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0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EE99-4141-48FB-9D5B-586D40C4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7F1EE-3F7F-41FA-A59C-512BA8B1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2FE3D-B577-4F84-96E6-5201B966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CC474E-CD00-47FE-958E-032F1F15A651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68C4F-273F-42E3-AA76-DABD8B6C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4D3F0-0F25-45F8-8D33-1A5FF6C1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9145-0583-474D-B5E7-84C16E9D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8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480722" y="4371950"/>
            <a:ext cx="284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Дом</a:t>
            </a:r>
            <a:r>
              <a:rPr lang="ru-RU" sz="2400" b="1" baseline="0" dirty="0"/>
              <a:t> там, где мы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23528" y="2859782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D:\WORK\skl_logos\SKL_colo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5"/>
            <a:ext cx="991242" cy="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172.16.240.244\profile$\design5\Desktop\dom-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32" y="267494"/>
            <a:ext cx="3147320" cy="41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1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396552" y="4483828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EFAB45ED-A236-4D24-9FF9-48508943141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4865898"/>
            <a:ext cx="607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323528" y="828371"/>
            <a:ext cx="85520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790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323528" y="828371"/>
            <a:ext cx="85520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396552" y="4483828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EFAB45ED-A236-4D24-9FF9-48508943141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51520" y="4865898"/>
            <a:ext cx="607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D:\WORK\skl_logos\SKL_colo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99045"/>
            <a:ext cx="991242" cy="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17B9C-817C-4406-8A9B-A0C3F335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4A180D-AC99-49EC-B53C-9728F5CA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C5FDC-6DBA-4F90-B00B-1B51D6846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9145-0583-474D-B5E7-84C16E9DBB2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6CF6B-627E-40DF-BA24-D85FDC82E8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9303" y="519113"/>
            <a:ext cx="1389243" cy="5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4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2.svg"/><Relationship Id="rId4" Type="http://schemas.openxmlformats.org/officeDocument/2006/relationships/image" Target="../media/image25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75C1C8-6A8B-4A05-8A95-98F915BC072D}"/>
              </a:ext>
            </a:extLst>
          </p:cNvPr>
          <p:cNvSpPr txBox="1"/>
          <p:nvPr/>
        </p:nvSpPr>
        <p:spPr>
          <a:xfrm>
            <a:off x="409489" y="2440414"/>
            <a:ext cx="832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Новинки: развитие коллекции </a:t>
            </a: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Slide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4EE0A-A365-4325-A3D4-605723AC6430}"/>
              </a:ext>
            </a:extLst>
          </p:cNvPr>
          <p:cNvSpPr txBox="1"/>
          <p:nvPr/>
        </p:nvSpPr>
        <p:spPr>
          <a:xfrm>
            <a:off x="402958" y="2803313"/>
            <a:ext cx="4396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100" dirty="0">
                <a:solidFill>
                  <a:srgbClr val="000000"/>
                </a:solidFill>
                <a:latin typeface="Myriad Pro" panose="020B0503030403020204" pitchFamily="34" charset="0"/>
              </a:rPr>
              <a:t>ТГ Душевые аксессуары, встройка</a:t>
            </a:r>
          </a:p>
        </p:txBody>
      </p:sp>
    </p:spTree>
    <p:extLst>
      <p:ext uri="{BB962C8B-B14F-4D97-AF65-F5344CB8AC3E}">
        <p14:creationId xmlns:p14="http://schemas.microsoft.com/office/powerpoint/2010/main" val="116625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DC4B3-7523-34CC-86DA-A7AAA60A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30"/>
            <a:ext cx="4966768" cy="5143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3D18DEC-778F-89CA-94F1-32B6FE42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939" y="2676205"/>
            <a:ext cx="2553747" cy="24854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CA1F2A-47B8-C622-FC4B-94CF14B11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39" y="1"/>
            <a:ext cx="4501061" cy="27157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50DC78-1074-3BB6-DF01-E8FD4086E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523" y="2715031"/>
            <a:ext cx="2132477" cy="242846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1C8E141-0F3C-B71E-16BF-562E61B57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650311">
            <a:off x="3770984" y="2068064"/>
            <a:ext cx="1872416" cy="15943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4725D4-50F0-44C5-6C51-0EF045A846E9}"/>
              </a:ext>
            </a:extLst>
          </p:cNvPr>
          <p:cNvSpPr txBox="1"/>
          <p:nvPr/>
        </p:nvSpPr>
        <p:spPr>
          <a:xfrm>
            <a:off x="3750935" y="2898318"/>
            <a:ext cx="23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" panose="020B0503030403020204" pitchFamily="34" charset="0"/>
              </a:rPr>
              <a:t>Развитие коллекции</a:t>
            </a:r>
            <a:endParaRPr lang="ru-RU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B0859C-5827-7638-2976-ACEDEC8FA782}"/>
              </a:ext>
            </a:extLst>
          </p:cNvPr>
          <p:cNvSpPr txBox="1"/>
          <p:nvPr/>
        </p:nvSpPr>
        <p:spPr>
          <a:xfrm>
            <a:off x="3721351" y="2311822"/>
            <a:ext cx="1593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yriad Pro" panose="020B0503030403020204" pitchFamily="34" charset="0"/>
              </a:rPr>
              <a:t>Slide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92CB1A-93E1-09F8-14BE-DEAB755B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4" y="1164902"/>
            <a:ext cx="3314291" cy="982609"/>
          </a:xfrm>
          <a:prstGeom prst="rect">
            <a:avLst/>
          </a:prstGeom>
        </p:spPr>
      </p:pic>
      <p:pic>
        <p:nvPicPr>
          <p:cNvPr id="1027" name="Рисунок 2">
            <a:extLst>
              <a:ext uri="{FF2B5EF4-FFF2-40B4-BE49-F238E27FC236}">
                <a16:creationId xmlns:a16="http://schemas.microsoft.com/office/drawing/2014/main" id="{305D0B86-8263-B314-63A7-43AA0B2A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98" y="2962367"/>
            <a:ext cx="868447" cy="7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8">
            <a:extLst>
              <a:ext uri="{FF2B5EF4-FFF2-40B4-BE49-F238E27FC236}">
                <a16:creationId xmlns:a16="http://schemas.microsoft.com/office/drawing/2014/main" id="{667D4C79-13A6-93CD-4BC7-7717A12C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83" y="3902275"/>
            <a:ext cx="1381549" cy="12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>
            <a:extLst>
              <a:ext uri="{FF2B5EF4-FFF2-40B4-BE49-F238E27FC236}">
                <a16:creationId xmlns:a16="http://schemas.microsoft.com/office/drawing/2014/main" id="{6EBBB886-0314-1EBD-F884-A5594548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73" y="4107337"/>
            <a:ext cx="947412" cy="95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6">
            <a:extLst>
              <a:ext uri="{FF2B5EF4-FFF2-40B4-BE49-F238E27FC236}">
                <a16:creationId xmlns:a16="http://schemas.microsoft.com/office/drawing/2014/main" id="{0EFC37FD-DA94-1410-5316-FFBDB282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725"/>
            <a:ext cx="2369264" cy="174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BA646385-DEAB-2B8A-C77C-57943192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00" y="3904025"/>
            <a:ext cx="1461874" cy="12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3">
            <a:extLst>
              <a:ext uri="{FF2B5EF4-FFF2-40B4-BE49-F238E27FC236}">
                <a16:creationId xmlns:a16="http://schemas.microsoft.com/office/drawing/2014/main" id="{9778045C-8029-89A5-2176-F53B79C5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14" y="3208097"/>
            <a:ext cx="1792307" cy="9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54CF0-BDFC-54FB-E1D9-6F468B62C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3791" y="2962367"/>
            <a:ext cx="1224136" cy="1042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4168A-6EE5-85BF-A257-21E884281DC9}"/>
              </a:ext>
            </a:extLst>
          </p:cNvPr>
          <p:cNvSpPr txBox="1"/>
          <p:nvPr/>
        </p:nvSpPr>
        <p:spPr>
          <a:xfrm>
            <a:off x="6760430" y="3237074"/>
            <a:ext cx="143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Выходы, держатели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C10FAE-8CEF-DD2E-FBFA-EB9CF8C1B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8820" y="4308300"/>
            <a:ext cx="925812" cy="788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8662B3-9B20-FB5D-A439-61A4E1D0DE4B}"/>
              </a:ext>
            </a:extLst>
          </p:cNvPr>
          <p:cNvSpPr txBox="1"/>
          <p:nvPr/>
        </p:nvSpPr>
        <p:spPr>
          <a:xfrm>
            <a:off x="337534" y="4580127"/>
            <a:ext cx="93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Изливы</a:t>
            </a:r>
            <a:endParaRPr lang="ru-RU" sz="120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1031" name="Рисунок 4">
            <a:extLst>
              <a:ext uri="{FF2B5EF4-FFF2-40B4-BE49-F238E27FC236}">
                <a16:creationId xmlns:a16="http://schemas.microsoft.com/office/drawing/2014/main" id="{889B5737-C43B-1AEA-4C9E-B9228422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5069" y="3267024"/>
            <a:ext cx="1310071" cy="5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5">
            <a:extLst>
              <a:ext uri="{FF2B5EF4-FFF2-40B4-BE49-F238E27FC236}">
                <a16:creationId xmlns:a16="http://schemas.microsoft.com/office/drawing/2014/main" id="{B33E4FB7-5A5B-124F-D3F4-4D980B1D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67" y="4107337"/>
            <a:ext cx="1474815" cy="9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57029A-1A98-791F-74FE-37594E9320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2154" y="1106982"/>
            <a:ext cx="3343273" cy="10984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012038-29FC-6B66-3CFD-4DD052C1A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65110" y="483518"/>
            <a:ext cx="1038649" cy="884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CD0FC6-B6FF-919E-DF1E-86BDC67B59D2}"/>
              </a:ext>
            </a:extLst>
          </p:cNvPr>
          <p:cNvSpPr txBox="1"/>
          <p:nvPr/>
        </p:nvSpPr>
        <p:spPr>
          <a:xfrm>
            <a:off x="3865110" y="723455"/>
            <a:ext cx="93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Верхний</a:t>
            </a:r>
          </a:p>
          <a:p>
            <a:pPr algn="ctr"/>
            <a:r>
              <a:rPr lang="ru-RU" sz="120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душ</a:t>
            </a:r>
          </a:p>
        </p:txBody>
      </p:sp>
    </p:spTree>
    <p:extLst>
      <p:ext uri="{BB962C8B-B14F-4D97-AF65-F5344CB8AC3E}">
        <p14:creationId xmlns:p14="http://schemas.microsoft.com/office/powerpoint/2010/main" val="293255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ADCA-3E9A-4492-BF70-38EEB548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5855"/>
            <a:ext cx="4626492" cy="376810"/>
          </a:xfrm>
        </p:spPr>
        <p:txBody>
          <a:bodyPr>
            <a:noAutofit/>
          </a:bodyPr>
          <a:lstStyle/>
          <a:p>
            <a:r>
              <a:rPr lang="ru-RU" sz="1800" dirty="0"/>
              <a:t>Выходы, держатели </a:t>
            </a:r>
            <a:r>
              <a:rPr lang="en-US" sz="1800" dirty="0"/>
              <a:t>Slide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7E9FF-7A26-45E5-A0CC-4487DCC2001A}"/>
              </a:ext>
            </a:extLst>
          </p:cNvPr>
          <p:cNvSpPr txBox="1"/>
          <p:nvPr/>
        </p:nvSpPr>
        <p:spPr>
          <a:xfrm>
            <a:off x="6516216" y="2077259"/>
            <a:ext cx="23202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800"/>
              </a:lnSpc>
              <a:defRPr sz="800">
                <a:solidFill>
                  <a:schemeClr val="bg1"/>
                </a:solidFill>
                <a:latin typeface="Myriad Pro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900" dirty="0"/>
              <a:t>Держатели для лейки </a:t>
            </a:r>
            <a:r>
              <a:rPr lang="en-US" sz="900" dirty="0"/>
              <a:t>Slide:</a:t>
            </a:r>
            <a:endParaRPr lang="ru-RU" sz="900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ru-RU" sz="900" dirty="0"/>
              <a:t>- удобный поворотный механизм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прочный </a:t>
            </a:r>
            <a:r>
              <a:rPr lang="en-US" sz="900" dirty="0"/>
              <a:t>ABS-</a:t>
            </a:r>
            <a:r>
              <a:rPr lang="ru-RU" sz="900" dirty="0"/>
              <a:t>пластик, не царапается</a:t>
            </a:r>
          </a:p>
          <a:p>
            <a:pPr>
              <a:lnSpc>
                <a:spcPct val="80000"/>
              </a:lnSpc>
            </a:pPr>
            <a:endParaRPr lang="ru-RU" sz="900" dirty="0"/>
          </a:p>
          <a:p>
            <a:pPr>
              <a:lnSpc>
                <a:spcPct val="80000"/>
              </a:lnSpc>
            </a:pPr>
            <a:endParaRPr lang="ru-RU" sz="900" dirty="0"/>
          </a:p>
          <a:p>
            <a:pPr>
              <a:lnSpc>
                <a:spcPct val="80000"/>
              </a:lnSpc>
            </a:pPr>
            <a:endParaRPr lang="ru-RU" sz="900" dirty="0"/>
          </a:p>
          <a:p>
            <a:pPr>
              <a:lnSpc>
                <a:spcPct val="80000"/>
              </a:lnSpc>
            </a:pPr>
            <a:r>
              <a:rPr lang="ru-RU" sz="900"/>
              <a:t>Выходы </a:t>
            </a:r>
            <a:r>
              <a:rPr lang="ru-RU" sz="900" dirty="0"/>
              <a:t>для шланга </a:t>
            </a:r>
            <a:r>
              <a:rPr lang="en-US" sz="900" dirty="0"/>
              <a:t>Slide:</a:t>
            </a:r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900" dirty="0"/>
              <a:t>- </a:t>
            </a:r>
            <a:r>
              <a:rPr lang="ru-RU" sz="900" dirty="0"/>
              <a:t>минималистичный дизайн, сочетание рубленых граней и мягких линий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корпус из латуни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2E758418-0E3C-69FE-2EBB-0073BBE2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9" y="2095336"/>
            <a:ext cx="1281625" cy="10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9252D160-DBC5-CC0C-A1AF-EBBE6C2C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68" y="2152520"/>
            <a:ext cx="1170108" cy="9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EEC9BD80-3087-2A44-5AEC-A2070E77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1" y="2168210"/>
            <a:ext cx="1026959" cy="9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C8AF266-AB53-21C9-743E-32587604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01" y="2142676"/>
            <a:ext cx="951214" cy="9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06F610-5EA5-E11E-1A74-F3B84BDB3A0D}"/>
              </a:ext>
            </a:extLst>
          </p:cNvPr>
          <p:cNvSpPr txBox="1"/>
          <p:nvPr/>
        </p:nvSpPr>
        <p:spPr>
          <a:xfrm>
            <a:off x="1835696" y="3623994"/>
            <a:ext cx="10925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Выход для шланга без держателя, хром, Slide, ID </a:t>
            </a:r>
          </a:p>
          <a:p>
            <a:endParaRPr lang="ru-RU" sz="11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1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B7A207-A4C6-2E82-117F-A4460FFABF7B}"/>
              </a:ext>
            </a:extLst>
          </p:cNvPr>
          <p:cNvSpPr txBox="1"/>
          <p:nvPr/>
        </p:nvSpPr>
        <p:spPr>
          <a:xfrm>
            <a:off x="3211432" y="3623994"/>
            <a:ext cx="127065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Держатель для лейки, черный матовый, Slide, ID </a:t>
            </a:r>
          </a:p>
          <a:p>
            <a:endParaRPr lang="ru-RU" sz="1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96743-4CF5-B8AF-E27F-5F5DD8C4754B}"/>
              </a:ext>
            </a:extLst>
          </p:cNvPr>
          <p:cNvSpPr txBox="1"/>
          <p:nvPr/>
        </p:nvSpPr>
        <p:spPr>
          <a:xfrm>
            <a:off x="399420" y="3623994"/>
            <a:ext cx="12437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Выход для шланга без держателя, черный матовый, Slide, ID </a:t>
            </a:r>
          </a:p>
          <a:p>
            <a:endParaRPr lang="ru-RU" sz="1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34FC7-793F-5FA7-9786-ACF3C175E9C7}"/>
              </a:ext>
            </a:extLst>
          </p:cNvPr>
          <p:cNvSpPr txBox="1"/>
          <p:nvPr/>
        </p:nvSpPr>
        <p:spPr>
          <a:xfrm>
            <a:off x="1827009" y="3392615"/>
            <a:ext cx="9173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SLISB00i62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D8F9F-A3F8-77EC-7DB1-BDEC03E13296}"/>
              </a:ext>
            </a:extLst>
          </p:cNvPr>
          <p:cNvSpPr txBox="1"/>
          <p:nvPr/>
        </p:nvSpPr>
        <p:spPr>
          <a:xfrm>
            <a:off x="381837" y="3392614"/>
            <a:ext cx="9512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SLIBL00i62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80967-D041-9C65-6F95-44CADB47A0DC}"/>
              </a:ext>
            </a:extLst>
          </p:cNvPr>
          <p:cNvSpPr txBox="1"/>
          <p:nvPr/>
        </p:nvSpPr>
        <p:spPr>
          <a:xfrm>
            <a:off x="4762405" y="3629291"/>
            <a:ext cx="10925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Держатель для лейки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хром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Slide, ID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E0BD1-C235-E86B-272F-F8B517AB26D2}"/>
              </a:ext>
            </a:extLst>
          </p:cNvPr>
          <p:cNvSpPr txBox="1"/>
          <p:nvPr/>
        </p:nvSpPr>
        <p:spPr>
          <a:xfrm>
            <a:off x="4789336" y="3392614"/>
            <a:ext cx="1251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SLICL00i53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92BA4-1066-D5A3-C579-4397394C1DF6}"/>
              </a:ext>
            </a:extLst>
          </p:cNvPr>
          <p:cNvSpPr txBox="1"/>
          <p:nvPr/>
        </p:nvSpPr>
        <p:spPr>
          <a:xfrm>
            <a:off x="3203848" y="3392614"/>
            <a:ext cx="12864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SLIBL00i53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F62982E2-9A40-E2A3-9A2E-5F088658C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16630"/>
            <a:ext cx="2620074" cy="138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43BE308C-B968-D4AD-1CB3-9F8D9158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301" y="2584353"/>
            <a:ext cx="1969306" cy="8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ED45B1A8-5820-0A24-4FAA-1AB530C0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6" y="2421368"/>
            <a:ext cx="1580697" cy="11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1123DE7-3FDC-52A3-CFC4-C6BD3B91EAC1}"/>
              </a:ext>
            </a:extLst>
          </p:cNvPr>
          <p:cNvSpPr txBox="1">
            <a:spLocks/>
          </p:cNvSpPr>
          <p:nvPr/>
        </p:nvSpPr>
        <p:spPr>
          <a:xfrm>
            <a:off x="301485" y="245573"/>
            <a:ext cx="4626492" cy="376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Изливы скрытого монтажа </a:t>
            </a:r>
            <a:r>
              <a:rPr lang="en-US" sz="1800" dirty="0"/>
              <a:t>Slide</a:t>
            </a:r>
            <a:endParaRPr lang="ru-RU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7D6CC-11D5-D353-7B1A-4C0C23CEA7ED}"/>
              </a:ext>
            </a:extLst>
          </p:cNvPr>
          <p:cNvSpPr txBox="1"/>
          <p:nvPr/>
        </p:nvSpPr>
        <p:spPr>
          <a:xfrm>
            <a:off x="1783250" y="3920634"/>
            <a:ext cx="136815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Calibri" panose="020F0502020204030204" pitchFamily="34" charset="0"/>
              </a:rPr>
              <a:t>Излив скрытого монтажа, черный матовый, Slide, ID </a:t>
            </a:r>
          </a:p>
          <a:p>
            <a:endParaRPr lang="ru-RU" sz="1100" dirty="0">
              <a:latin typeface="Calibri" panose="020F0502020204030204" pitchFamily="34" charset="0"/>
            </a:endParaRPr>
          </a:p>
          <a:p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A19BED-459C-F58F-4789-1155C4A1D06B}"/>
              </a:ext>
            </a:extLst>
          </p:cNvPr>
          <p:cNvSpPr txBox="1"/>
          <p:nvPr/>
        </p:nvSpPr>
        <p:spPr>
          <a:xfrm>
            <a:off x="5308524" y="3905835"/>
            <a:ext cx="13681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Излив скрытого монтажа, черный матовый, Slide, ID</a:t>
            </a: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CA2033D-9A43-7097-B63C-A8395AE30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5" y="948968"/>
            <a:ext cx="2451004" cy="15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A87E9-C8F3-041B-7162-655EEBE00040}"/>
              </a:ext>
            </a:extLst>
          </p:cNvPr>
          <p:cNvSpPr txBox="1"/>
          <p:nvPr/>
        </p:nvSpPr>
        <p:spPr>
          <a:xfrm>
            <a:off x="6610611" y="2391112"/>
            <a:ext cx="232027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800"/>
              </a:lnSpc>
              <a:defRPr sz="800">
                <a:solidFill>
                  <a:schemeClr val="bg1"/>
                </a:solidFill>
                <a:latin typeface="Myriad Pro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900" dirty="0"/>
              <a:t>Изливы скрытого монтажа </a:t>
            </a:r>
            <a:r>
              <a:rPr lang="en-US" sz="900" dirty="0"/>
              <a:t>Slide:</a:t>
            </a:r>
            <a:endParaRPr lang="ru-RU" sz="900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ru-RU" sz="900" dirty="0"/>
              <a:t>- корпус из латуни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</a:t>
            </a:r>
            <a:r>
              <a:rPr lang="ru-RU" sz="900" dirty="0" err="1"/>
              <a:t>никельхромовое</a:t>
            </a:r>
            <a:r>
              <a:rPr lang="ru-RU" sz="900" dirty="0"/>
              <a:t> покрытие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поворотный и фиксированный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минималистичный дизайн, сочетание рубленных граней и мягких линий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endParaRPr lang="ru-RU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977D1-5AB6-BCB1-74B8-A96A7DB0783D}"/>
              </a:ext>
            </a:extLst>
          </p:cNvPr>
          <p:cNvSpPr txBox="1"/>
          <p:nvPr/>
        </p:nvSpPr>
        <p:spPr>
          <a:xfrm>
            <a:off x="301484" y="3920634"/>
            <a:ext cx="12847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Излив скрытого монтажа, хром, Slide, ID </a:t>
            </a:r>
          </a:p>
          <a:p>
            <a:endParaRPr lang="ru-RU" sz="1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987C4-DCD2-B38C-405B-1136FF755AD1}"/>
              </a:ext>
            </a:extLst>
          </p:cNvPr>
          <p:cNvSpPr txBox="1"/>
          <p:nvPr/>
        </p:nvSpPr>
        <p:spPr>
          <a:xfrm>
            <a:off x="301484" y="3651870"/>
            <a:ext cx="14305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SLISB00i63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B18A3-3CA8-EDAA-2E2F-7A3A42ECB94B}"/>
              </a:ext>
            </a:extLst>
          </p:cNvPr>
          <p:cNvSpPr txBox="1"/>
          <p:nvPr/>
        </p:nvSpPr>
        <p:spPr>
          <a:xfrm>
            <a:off x="1783250" y="3651870"/>
            <a:ext cx="926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SLIBL00i63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3EBABC-0CC1-81D2-DEF4-0D07AE9C5E78}"/>
              </a:ext>
            </a:extLst>
          </p:cNvPr>
          <p:cNvSpPr txBox="1"/>
          <p:nvPr/>
        </p:nvSpPr>
        <p:spPr>
          <a:xfrm>
            <a:off x="3676727" y="3639179"/>
            <a:ext cx="926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SLISB0Si63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EEDAE8-754D-5562-CDD1-BDD32AA109F9}"/>
              </a:ext>
            </a:extLst>
          </p:cNvPr>
          <p:cNvSpPr txBox="1"/>
          <p:nvPr/>
        </p:nvSpPr>
        <p:spPr>
          <a:xfrm>
            <a:off x="3691903" y="3899913"/>
            <a:ext cx="11521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Излив скрытого монтажа, хром, Slide, ID</a:t>
            </a:r>
            <a:endParaRPr lang="ru-RU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437A7-E49B-EA97-1FBB-5F0FCC720713}"/>
              </a:ext>
            </a:extLst>
          </p:cNvPr>
          <p:cNvSpPr txBox="1"/>
          <p:nvPr/>
        </p:nvSpPr>
        <p:spPr>
          <a:xfrm>
            <a:off x="5303405" y="3639179"/>
            <a:ext cx="1045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SLIBL0Si63</a:t>
            </a:r>
          </a:p>
        </p:txBody>
      </p:sp>
    </p:spTree>
    <p:extLst>
      <p:ext uri="{BB962C8B-B14F-4D97-AF65-F5344CB8AC3E}">
        <p14:creationId xmlns:p14="http://schemas.microsoft.com/office/powerpoint/2010/main" val="8913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1123DE7-3FDC-52A3-CFC4-C6BD3B91EAC1}"/>
              </a:ext>
            </a:extLst>
          </p:cNvPr>
          <p:cNvSpPr txBox="1">
            <a:spLocks/>
          </p:cNvSpPr>
          <p:nvPr/>
        </p:nvSpPr>
        <p:spPr>
          <a:xfrm>
            <a:off x="329165" y="245573"/>
            <a:ext cx="4626492" cy="376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Верхний душ </a:t>
            </a:r>
            <a:r>
              <a:rPr lang="en-US" sz="1800" dirty="0"/>
              <a:t>Slide</a:t>
            </a:r>
            <a:endParaRPr 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6D35FE-ACCD-7503-9EF1-64F224AB8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44354">
            <a:off x="2006588" y="1937656"/>
            <a:ext cx="3367388" cy="11063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79FAA7-8BC8-CD4B-5A94-42819314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5481">
            <a:off x="408038" y="1340213"/>
            <a:ext cx="3684825" cy="1092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7C812-3444-8421-1546-27649E36584C}"/>
              </a:ext>
            </a:extLst>
          </p:cNvPr>
          <p:cNvSpPr txBox="1"/>
          <p:nvPr/>
        </p:nvSpPr>
        <p:spPr>
          <a:xfrm>
            <a:off x="6300192" y="2236485"/>
            <a:ext cx="273630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800"/>
              </a:lnSpc>
              <a:defRPr sz="800">
                <a:solidFill>
                  <a:schemeClr val="bg1"/>
                </a:solidFill>
                <a:latin typeface="Myriad Pro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900" dirty="0"/>
              <a:t>Верхний душ </a:t>
            </a:r>
            <a:r>
              <a:rPr lang="en-US" sz="900" dirty="0"/>
              <a:t>Slide:</a:t>
            </a:r>
            <a:endParaRPr lang="ru-RU" sz="900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ru-RU" sz="900" dirty="0"/>
              <a:t>- минималистичный дизайн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прямоугольная форма, большой размер 300*190мм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 форсунки из экологичной термопластичной резины (TPR) мгновенно очищаются от загрязнений и известкового налета, достаточно провести по ним пальцем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-126 форсунок обеспечивают приятный эффект тропического дождя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endParaRPr lang="ru-RU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38212-7F2D-5779-E591-04C45E50C9AF}"/>
              </a:ext>
            </a:extLst>
          </p:cNvPr>
          <p:cNvSpPr txBox="1"/>
          <p:nvPr/>
        </p:nvSpPr>
        <p:spPr>
          <a:xfrm>
            <a:off x="3241852" y="3774796"/>
            <a:ext cx="916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SLI31CPi64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880FF-2719-2D2A-8B90-D848CC34F0FC}"/>
              </a:ext>
            </a:extLst>
          </p:cNvPr>
          <p:cNvSpPr txBox="1"/>
          <p:nvPr/>
        </p:nvSpPr>
        <p:spPr>
          <a:xfrm>
            <a:off x="3241851" y="4037602"/>
            <a:ext cx="17138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Душевая насадка верхняя прямоугольная, хром, Slide, ID</a:t>
            </a:r>
            <a:endParaRPr lang="ru-RU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1EDB7-78A1-33EF-C83A-82DB7A53E0B0}"/>
              </a:ext>
            </a:extLst>
          </p:cNvPr>
          <p:cNvSpPr txBox="1"/>
          <p:nvPr/>
        </p:nvSpPr>
        <p:spPr>
          <a:xfrm>
            <a:off x="507445" y="3780932"/>
            <a:ext cx="916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SLI31BPi64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8DDAA2-D3EC-2FC3-E6DE-E6FDCE0E8416}"/>
              </a:ext>
            </a:extLst>
          </p:cNvPr>
          <p:cNvSpPr txBox="1"/>
          <p:nvPr/>
        </p:nvSpPr>
        <p:spPr>
          <a:xfrm>
            <a:off x="513785" y="4037602"/>
            <a:ext cx="20065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Душевая насадка верхняя прямоугольная, матовый черный, Slide, ID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5171297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272B2B"/>
      </a:dk2>
      <a:lt2>
        <a:srgbClr val="E7E6E6"/>
      </a:lt2>
      <a:accent1>
        <a:srgbClr val="EC6652"/>
      </a:accent1>
      <a:accent2>
        <a:srgbClr val="E0398D"/>
      </a:accent2>
      <a:accent3>
        <a:srgbClr val="A5A5A5"/>
      </a:accent3>
      <a:accent4>
        <a:srgbClr val="FFE943"/>
      </a:accent4>
      <a:accent5>
        <a:srgbClr val="5B9BD5"/>
      </a:accent5>
      <a:accent6>
        <a:srgbClr val="009B3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246</Words>
  <Application>Microsoft Office PowerPoint</Application>
  <PresentationFormat>Экран (16:9)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Montserrat</vt:lpstr>
      <vt:lpstr>Myriad Pro</vt:lpstr>
      <vt:lpstr>Специальное оформление</vt:lpstr>
      <vt:lpstr>2_Тема Office</vt:lpstr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Выходы, держатели Slide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Бызова Елена Александровна</dc:creator>
  <cp:lastModifiedBy>Александр Кречик</cp:lastModifiedBy>
  <cp:revision>188</cp:revision>
  <dcterms:created xsi:type="dcterms:W3CDTF">2017-09-12T10:25:57Z</dcterms:created>
  <dcterms:modified xsi:type="dcterms:W3CDTF">2023-01-19T10:24:17Z</dcterms:modified>
</cp:coreProperties>
</file>